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58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34"/>
    <p:restoredTop sz="96327"/>
  </p:normalViewPr>
  <p:slideViewPr>
    <p:cSldViewPr snapToGrid="0" snapToObjects="1">
      <p:cViewPr varScale="1">
        <p:scale>
          <a:sx n="156" d="100"/>
          <a:sy n="156" d="100"/>
        </p:scale>
        <p:origin x="18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A19BD-F0A5-F24F-B6EC-4B007192F3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“It’s Not a Bug, It’s a Feature”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0267A8-221F-A842-A6D3-8EED9E8A69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Advisor </a:t>
            </a:r>
            <a:r>
              <a:rPr lang="en-US"/>
              <a:t>Meeting Two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905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A89C-7B03-0940-A3D1-79CBECF3B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decisions &amp; achievements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148F7-1766-2D49-A275-D09D3CB7A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7119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Completed from last meeting's plan</a:t>
            </a:r>
          </a:p>
          <a:p>
            <a:pPr lvl="1"/>
            <a:r>
              <a:rPr lang="en-US" dirty="0"/>
              <a:t>Finalized Requirements</a:t>
            </a:r>
          </a:p>
          <a:p>
            <a:pPr lvl="1"/>
            <a:r>
              <a:rPr lang="en-US" dirty="0"/>
              <a:t>Decided on GitHub Workflow (Branching/Issues)</a:t>
            </a:r>
          </a:p>
          <a:p>
            <a:pPr lvl="1"/>
            <a:r>
              <a:rPr lang="en-US" dirty="0"/>
              <a:t>Mostly Complete Epic One’s and Partially Complete Two’s Functionality</a:t>
            </a:r>
          </a:p>
          <a:p>
            <a:pPr lvl="1"/>
            <a:r>
              <a:rPr lang="en-US" dirty="0"/>
              <a:t>Decided on Google Maps API</a:t>
            </a:r>
          </a:p>
          <a:p>
            <a:r>
              <a:rPr lang="en-US" dirty="0"/>
              <a:t>Prototypes</a:t>
            </a:r>
          </a:p>
          <a:p>
            <a:pPr lvl="1"/>
            <a:r>
              <a:rPr lang="en-US" dirty="0"/>
              <a:t>UI</a:t>
            </a:r>
          </a:p>
          <a:p>
            <a:pPr lvl="1"/>
            <a:r>
              <a:rPr lang="en-US" dirty="0"/>
              <a:t>TFL</a:t>
            </a:r>
          </a:p>
          <a:p>
            <a:pPr lvl="1"/>
            <a:r>
              <a:rPr lang="en-US" dirty="0"/>
              <a:t>Navigation</a:t>
            </a:r>
          </a:p>
          <a:p>
            <a:pPr lvl="1"/>
            <a:r>
              <a:rPr lang="en-US" dirty="0"/>
              <a:t>Mapping </a:t>
            </a:r>
          </a:p>
          <a:p>
            <a:pPr lvl="1"/>
            <a:r>
              <a:rPr lang="en-US" dirty="0"/>
              <a:t>Firebase / Login</a:t>
            </a:r>
          </a:p>
          <a:p>
            <a:r>
              <a:rPr lang="en-US" dirty="0"/>
              <a:t>Formal UI Documentation and Standardization</a:t>
            </a:r>
          </a:p>
          <a:p>
            <a:r>
              <a:rPr lang="en-US" dirty="0"/>
              <a:t>Integration and Standardization of Prototypes into Central Project</a:t>
            </a:r>
          </a:p>
        </p:txBody>
      </p:sp>
    </p:spTree>
    <p:extLst>
      <p:ext uri="{BB962C8B-B14F-4D97-AF65-F5344CB8AC3E}">
        <p14:creationId xmlns:p14="http://schemas.microsoft.com/office/powerpoint/2010/main" val="1762383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F3810-A640-074B-A6CA-1E24672BC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678E5-0A2D-8C4D-91E8-635CAC4A1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Technical Debt from not Implementing Automated Testing</a:t>
            </a:r>
          </a:p>
          <a:p>
            <a:r>
              <a:rPr lang="en-US" dirty="0"/>
              <a:t>Question:</a:t>
            </a:r>
          </a:p>
          <a:p>
            <a:pPr lvl="1"/>
            <a:r>
              <a:rPr lang="en-US" dirty="0"/>
              <a:t>Can we delete branches or are they required for marking?</a:t>
            </a:r>
          </a:p>
        </p:txBody>
      </p:sp>
    </p:spTree>
    <p:extLst>
      <p:ext uri="{BB962C8B-B14F-4D97-AF65-F5344CB8AC3E}">
        <p14:creationId xmlns:p14="http://schemas.microsoft.com/office/powerpoint/2010/main" val="116812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42AB0-B9A4-324C-B40E-F7AE0E59C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weeks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ADBA2-E69D-F644-9897-741B029D8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Generate Timeline for the Remainder of the Project</a:t>
            </a:r>
          </a:p>
          <a:p>
            <a:r>
              <a:rPr lang="en-US" dirty="0"/>
              <a:t>Implement an Automated Testing Suite</a:t>
            </a:r>
          </a:p>
          <a:p>
            <a:r>
              <a:rPr lang="en-US" dirty="0"/>
              <a:t>Finalize Epic One &amp; Two Functionality</a:t>
            </a:r>
          </a:p>
          <a:p>
            <a:r>
              <a:rPr lang="en-US" dirty="0"/>
              <a:t>Stabilization &amp; Bug Fixes</a:t>
            </a:r>
          </a:p>
          <a:p>
            <a:r>
              <a:rPr lang="en-US" dirty="0"/>
              <a:t>Produce ”Release" Version 1.0</a:t>
            </a:r>
          </a:p>
        </p:txBody>
      </p:sp>
    </p:spTree>
    <p:extLst>
      <p:ext uri="{BB962C8B-B14F-4D97-AF65-F5344CB8AC3E}">
        <p14:creationId xmlns:p14="http://schemas.microsoft.com/office/powerpoint/2010/main" val="322740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58C3C-37F6-024E-B4D1-2B4A7F8E6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Application UI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36FFF2-D7B4-1445-9397-2692120A2AC0}"/>
              </a:ext>
            </a:extLst>
          </p:cNvPr>
          <p:cNvSpPr txBox="1"/>
          <p:nvPr/>
        </p:nvSpPr>
        <p:spPr>
          <a:xfrm>
            <a:off x="1141413" y="2384854"/>
            <a:ext cx="2380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 Page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254BB9-A2F4-4A43-9483-85FB74A57BD0}"/>
              </a:ext>
            </a:extLst>
          </p:cNvPr>
          <p:cNvSpPr txBox="1"/>
          <p:nvPr/>
        </p:nvSpPr>
        <p:spPr>
          <a:xfrm>
            <a:off x="8613018" y="2384854"/>
            <a:ext cx="2380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Route Planning Page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BC17AE-F82A-A342-B16F-9353ED943126}"/>
              </a:ext>
            </a:extLst>
          </p:cNvPr>
          <p:cNvSpPr txBox="1"/>
          <p:nvPr/>
        </p:nvSpPr>
        <p:spPr>
          <a:xfrm>
            <a:off x="5080620" y="2384854"/>
            <a:ext cx="2380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Navigation Page</a:t>
            </a:r>
          </a:p>
        </p:txBody>
      </p:sp>
      <p:pic>
        <p:nvPicPr>
          <p:cNvPr id="8" name="Content Placeholder 7" descr="Background pattern&#10;&#10;Description automatically generated">
            <a:extLst>
              <a:ext uri="{FF2B5EF4-FFF2-40B4-BE49-F238E27FC236}">
                <a16:creationId xmlns:a16="http://schemas.microsoft.com/office/drawing/2014/main" id="{BC137B45-4861-7F4E-B500-409CCE572C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89"/>
          <a:stretch/>
        </p:blipFill>
        <p:spPr>
          <a:xfrm>
            <a:off x="1198427" y="2751813"/>
            <a:ext cx="1636573" cy="3361482"/>
          </a:xfrm>
        </p:spPr>
      </p:pic>
      <p:pic>
        <p:nvPicPr>
          <p:cNvPr id="14" name="Picture 1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417992A-2840-4248-9F4D-5C8D61DFD4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16"/>
          <a:stretch/>
        </p:blipFill>
        <p:spPr>
          <a:xfrm>
            <a:off x="5080620" y="2751813"/>
            <a:ext cx="1636572" cy="3349882"/>
          </a:xfrm>
          <a:prstGeom prst="rect">
            <a:avLst/>
          </a:prstGeom>
        </p:spPr>
      </p:pic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C6BE989-7FAE-BA4E-8E88-F80987DE47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01"/>
          <a:stretch/>
        </p:blipFill>
        <p:spPr>
          <a:xfrm>
            <a:off x="8613018" y="2763413"/>
            <a:ext cx="1634581" cy="33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357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7DB6A-4F04-D247-81DF-25D808CED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Standardization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EDD2C2-1CE9-F145-A20B-739302FB9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837443" y="1735121"/>
            <a:ext cx="6513938" cy="4861148"/>
          </a:xfrm>
        </p:spPr>
      </p:pic>
    </p:spTree>
    <p:extLst>
      <p:ext uri="{BB962C8B-B14F-4D97-AF65-F5344CB8AC3E}">
        <p14:creationId xmlns:p14="http://schemas.microsoft.com/office/powerpoint/2010/main" val="1754224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40B66-6268-D244-A5D4-94A0DD580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12311497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90</TotalTime>
  <Words>136</Words>
  <Application>Microsoft Macintosh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“It’s Not a Bug, It’s a Feature”</vt:lpstr>
      <vt:lpstr>key decisions &amp; achievements</vt:lpstr>
      <vt:lpstr>current challenges</vt:lpstr>
      <vt:lpstr>two weeks plan</vt:lpstr>
      <vt:lpstr>Current Application UI</vt:lpstr>
      <vt:lpstr>UI Standardization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“It’s Not a Bug, It’s a Feature”</dc:title>
  <dc:creator>McFadden, Shae</dc:creator>
  <cp:lastModifiedBy>McFadden, Shae</cp:lastModifiedBy>
  <cp:revision>13</cp:revision>
  <dcterms:created xsi:type="dcterms:W3CDTF">2022-01-27T21:48:45Z</dcterms:created>
  <dcterms:modified xsi:type="dcterms:W3CDTF">2022-02-15T11:49:03Z</dcterms:modified>
</cp:coreProperties>
</file>

<file path=docProps/thumbnail.jpeg>
</file>